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ОГЭ ЗАДАНИЕ 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 ТЕОРИЮ!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Сравнение</a:t>
            </a:r>
            <a:r>
              <a:rPr lang="ru-RU" dirty="0" smtClean="0"/>
              <a:t> – сопоставление в тексте двух предметов или явлений, для того чтобы пояснить один из них при помощи другого. Чаще всего сравнения вводятся в предложение с помощью союзов КАК, СЛОВНО, БУДТО, ТОЧНО.</a:t>
            </a:r>
          </a:p>
          <a:p>
            <a:pPr>
              <a:buNone/>
            </a:pPr>
            <a:r>
              <a:rPr lang="ru-RU" dirty="0" smtClean="0"/>
              <a:t>Например, </a:t>
            </a:r>
          </a:p>
          <a:p>
            <a:pPr>
              <a:buNone/>
            </a:pPr>
            <a:r>
              <a:rPr lang="ru-RU" i="1" dirty="0" smtClean="0"/>
              <a:t>Заплаканная осень, как вдова</a:t>
            </a:r>
          </a:p>
          <a:p>
            <a:pPr>
              <a:buNone/>
            </a:pPr>
            <a:r>
              <a:rPr lang="ru-RU" i="1" dirty="0" smtClean="0"/>
              <a:t>В одеждах черных, все сердца туманит…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 ТЕОРИЮ!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400" u="sng" dirty="0" smtClean="0"/>
              <a:t>Эпитет </a:t>
            </a:r>
            <a:r>
              <a:rPr lang="ru-RU" sz="4400" dirty="0" smtClean="0"/>
              <a:t>– художественное, образное определение слова предмета или явления.</a:t>
            </a:r>
          </a:p>
          <a:p>
            <a:pPr>
              <a:buNone/>
            </a:pPr>
            <a:r>
              <a:rPr lang="ru-RU" sz="4400" dirty="0" smtClean="0"/>
              <a:t>	Например, </a:t>
            </a:r>
            <a:r>
              <a:rPr lang="ru-RU" sz="4400" i="1" dirty="0" smtClean="0"/>
              <a:t>золотые руки, золотая роща, железная хватка.</a:t>
            </a:r>
            <a:endParaRPr lang="ru-RU" sz="4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 ТЕОРИЮ!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Метафора</a:t>
            </a:r>
            <a:r>
              <a:rPr lang="ru-RU" dirty="0" smtClean="0"/>
              <a:t> – сближение отдельных слов или выражений по сходству их значений в языке, перенос по сходству.</a:t>
            </a:r>
          </a:p>
          <a:p>
            <a:pPr>
              <a:buNone/>
            </a:pPr>
            <a:r>
              <a:rPr lang="ru-RU" dirty="0" smtClean="0"/>
              <a:t>	Например,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/>
              <a:t>пустых небес прозрачное стекло, багровый костер заката.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 ТЕОРИЮ!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/>
              <a:t>	</a:t>
            </a:r>
            <a:r>
              <a:rPr lang="ru-RU" sz="3600" u="sng" dirty="0" smtClean="0"/>
              <a:t>Олицетворение  </a:t>
            </a:r>
            <a:r>
              <a:rPr lang="ru-RU" sz="3600" dirty="0" smtClean="0"/>
              <a:t>-  приписывание качеств, действий, эмоций человека</a:t>
            </a:r>
            <a:r>
              <a:rPr lang="en-US" sz="3600" dirty="0" smtClean="0"/>
              <a:t> </a:t>
            </a:r>
            <a:r>
              <a:rPr lang="ru-RU" sz="3600" dirty="0" smtClean="0"/>
              <a:t>предметам, явлениям природы, абстрактным понятиям.</a:t>
            </a:r>
          </a:p>
          <a:p>
            <a:pPr>
              <a:buNone/>
            </a:pPr>
            <a:r>
              <a:rPr lang="ru-RU" sz="3600" dirty="0" smtClean="0"/>
              <a:t>	Например, </a:t>
            </a:r>
          </a:p>
          <a:p>
            <a:pPr>
              <a:buNone/>
            </a:pPr>
            <a:r>
              <a:rPr lang="ru-RU" sz="3600" i="1" dirty="0" smtClean="0"/>
              <a:t>	Спит земля в сиянье голубом. </a:t>
            </a:r>
            <a:endParaRPr lang="ru-RU" sz="36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FFFFFF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ОГЭ ЗАДАНИЕ 3</vt:lpstr>
      <vt:lpstr>ПОВТОРИМ ТЕОРИЮ!</vt:lpstr>
      <vt:lpstr>ПОВТОРИМ ТЕОРИЮ!</vt:lpstr>
      <vt:lpstr>ПОВТОРИМ ТЕОРИЮ!</vt:lpstr>
      <vt:lpstr>ПОВТОРИМ ТЕОРИЮ!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 ЗАДАНИЕ 3</dc:title>
  <dc:creator>admin</dc:creator>
  <cp:lastModifiedBy>admin</cp:lastModifiedBy>
  <cp:revision>1</cp:revision>
  <dcterms:created xsi:type="dcterms:W3CDTF">2018-01-17T20:35:07Z</dcterms:created>
  <dcterms:modified xsi:type="dcterms:W3CDTF">2018-01-17T20:38:35Z</dcterms:modified>
</cp:coreProperties>
</file>