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65" r:id="rId5"/>
    <p:sldId id="259" r:id="rId6"/>
    <p:sldId id="267" r:id="rId7"/>
    <p:sldId id="261" r:id="rId8"/>
    <p:sldId id="268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D6AAF7-CBA5-47EB-B17A-7025FCF18BB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F53C71-121C-4FAE-9B95-C09D340F1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0%BE%D1%80%D0%B3_IV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1%D1%80%D0%B0%D0%BC%D0%BC%D0%B5%D0%BB,_%D0%94%D0%B6%D0%BE%D1%80%D0%B4%D0%B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D%D0%B0%D0%BF%D0%BE%D0%BB%D0%B5%D0%BE%D0%BD_I" TargetMode="External"/><Relationship Id="rId5" Type="http://schemas.openxmlformats.org/officeDocument/2006/relationships/hyperlink" Target="https://ru.wikipedia.org/wiki/%D0%91%D0%B0%D0%B9%D1%80%D0%BE%D0%BD,_%D0%94%D0%B6%D0%BE%D1%80%D0%B4%D0%B6_%D0%93%D0%BE%D1%80%D0%B4%D0%BE%D0%BD" TargetMode="External"/><Relationship Id="rId4" Type="http://schemas.openxmlformats.org/officeDocument/2006/relationships/hyperlink" Target="https://ru.wikipedia.org/wiki/%D0%90%D1%84%D1%84%D0%B5%D0%BA%D1%82%D0%B0%D1%86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748464" cy="1368152"/>
          </a:xfrm>
        </p:spPr>
        <p:txBody>
          <a:bodyPr/>
          <a:lstStyle/>
          <a:p>
            <a:pPr algn="ctr"/>
            <a:r>
              <a:rPr lang="ru-RU" dirty="0" smtClean="0"/>
              <a:t>«Евгений ОНЕГИН» и история. Дендизм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367464" cy="122413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Проект подготовлен учащимися 9 </a:t>
            </a:r>
            <a:r>
              <a:rPr lang="ru-RU" dirty="0" smtClean="0"/>
              <a:t>А класса </a:t>
            </a:r>
            <a:r>
              <a:rPr lang="ru-RU" dirty="0" err="1" smtClean="0"/>
              <a:t>Ахтямовым</a:t>
            </a:r>
            <a:r>
              <a:rPr lang="ru-RU" dirty="0" smtClean="0"/>
              <a:t> </a:t>
            </a:r>
            <a:r>
              <a:rPr lang="ru-RU" dirty="0" err="1" smtClean="0"/>
              <a:t>Амиром</a:t>
            </a:r>
            <a:r>
              <a:rPr lang="ru-RU" dirty="0" smtClean="0"/>
              <a:t>, Беляевым </a:t>
            </a:r>
            <a:r>
              <a:rPr lang="ru-RU" dirty="0" err="1" smtClean="0"/>
              <a:t>Амиром</a:t>
            </a:r>
            <a:r>
              <a:rPr lang="ru-RU" dirty="0" smtClean="0"/>
              <a:t>, </a:t>
            </a:r>
            <a:r>
              <a:rPr lang="ru-RU" smtClean="0"/>
              <a:t>Дмитриевым Игорем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дина\Documents\амирх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693568" cy="5661248"/>
          </a:xfrm>
          <a:prstGeom prst="rect">
            <a:avLst/>
          </a:prstGeom>
          <a:noFill/>
        </p:spPr>
      </p:pic>
      <p:pic>
        <p:nvPicPr>
          <p:cNvPr id="6147" name="Picture 3" descr="C:\Users\мадина\Documents\иго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923927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дина\Documents\деви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74846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8801"/>
            <a:ext cx="4502944" cy="52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556793"/>
            <a:ext cx="4488656" cy="511256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Вот мой Онегин на свободе:</a:t>
            </a:r>
          </a:p>
          <a:p>
            <a:pPr>
              <a:buNone/>
            </a:pPr>
            <a:r>
              <a:rPr lang="ru-RU" sz="1800" dirty="0" smtClean="0"/>
              <a:t>Острижен по последней моде,</a:t>
            </a:r>
          </a:p>
          <a:p>
            <a:pPr>
              <a:buNone/>
            </a:pPr>
            <a:r>
              <a:rPr lang="ru-RU" sz="1800" dirty="0" smtClean="0"/>
              <a:t>Как </a:t>
            </a:r>
            <a:r>
              <a:rPr lang="ru-RU" sz="1800" dirty="0" err="1" smtClean="0"/>
              <a:t>dandy</a:t>
            </a:r>
            <a:r>
              <a:rPr lang="ru-RU" sz="1800" dirty="0" smtClean="0"/>
              <a:t> лондонский одет —</a:t>
            </a:r>
          </a:p>
          <a:p>
            <a:pPr>
              <a:buNone/>
            </a:pPr>
            <a:r>
              <a:rPr lang="ru-RU" sz="1800" dirty="0" smtClean="0"/>
              <a:t>И наконец увидел свет.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мадина\Documents\сн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643187" cy="3876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конце XVIII в. Франция, пережившая кровавую революцию и практически лишившаяся старого светского общества, в течение нескольких столетий диктовавшая правила хорошего вкуса всей Европе, уступила место законодательницы мод чопорной Англии. Это привело к смене не только костюмов и причесок — изменились и требования, предъявляемые к представителям сильной половины человечества. На пике популярности — образ английского денди.</a:t>
            </a:r>
          </a:p>
          <a:p>
            <a:endParaRPr lang="ru-RU" dirty="0"/>
          </a:p>
        </p:txBody>
      </p:sp>
      <p:pic>
        <p:nvPicPr>
          <p:cNvPr id="1027" name="Picture 3" descr="C:\Users\мадина\Documents\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456384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«Владей собой и ты будешь управлять миром», вот  истинное кредо дендизма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56793"/>
            <a:ext cx="4392488" cy="53012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Одним из самых ярких представителей дендизма стал </a:t>
            </a:r>
            <a:r>
              <a:rPr lang="ru-RU" dirty="0" smtClean="0">
                <a:hlinkClick r:id="rId2" tooltip="Браммел, Джордж"/>
              </a:rPr>
              <a:t>Джордж </a:t>
            </a:r>
            <a:r>
              <a:rPr lang="ru-RU" dirty="0" err="1" smtClean="0">
                <a:hlinkClick r:id="rId2" tooltip="Браммел, Джордж"/>
              </a:rPr>
              <a:t>Браммел</a:t>
            </a:r>
            <a:r>
              <a:rPr lang="ru-RU" dirty="0" smtClean="0"/>
              <a:t>, которого называли «премьер-министром элегантности». Обладавший, по всеобщему признанию, безупречным вкусом, </a:t>
            </a:r>
            <a:r>
              <a:rPr lang="ru-RU" dirty="0" err="1" smtClean="0"/>
              <a:t>Браммел</a:t>
            </a:r>
            <a:r>
              <a:rPr lang="ru-RU" dirty="0" smtClean="0"/>
              <a:t> стал влиятельным человеком, другом и консультантом в вопросах моды будущего короля </a:t>
            </a:r>
            <a:r>
              <a:rPr lang="ru-RU" dirty="0" smtClean="0">
                <a:hlinkClick r:id="rId3" tooltip="Георг IV"/>
              </a:rPr>
              <a:t>Георга IV</a:t>
            </a:r>
            <a:r>
              <a:rPr lang="ru-RU" dirty="0" smtClean="0"/>
              <a:t>. Он резко отличался от щёголей высшего общества, привлекавших всеобщее внимание экстравагантностью. Принципом </a:t>
            </a:r>
            <a:r>
              <a:rPr lang="ru-RU" dirty="0" err="1" smtClean="0"/>
              <a:t>Браммела</a:t>
            </a:r>
            <a:r>
              <a:rPr lang="ru-RU" dirty="0" smtClean="0"/>
              <a:t> была «заметная незаметность», — он носил безупречно сшитую одежду без </a:t>
            </a:r>
            <a:r>
              <a:rPr lang="ru-RU" dirty="0" smtClean="0">
                <a:hlinkClick r:id="rId4" tooltip="Аффектация"/>
              </a:rPr>
              <a:t>аффектации</a:t>
            </a:r>
            <a:r>
              <a:rPr lang="ru-RU" dirty="0" smtClean="0"/>
              <a:t> и вёл себя со всей возможной естественностью. Его костюм был выражением крайнего аристократизма натуры. Низко оценивая общество, не владеющее формой культуры, олицетворением которой он являлся, </a:t>
            </a:r>
            <a:r>
              <a:rPr lang="ru-RU" dirty="0" err="1" smtClean="0"/>
              <a:t>Браммел</a:t>
            </a:r>
            <a:r>
              <a:rPr lang="ru-RU" dirty="0" smtClean="0"/>
              <a:t> тем не менее не нарушал его законов. Но он не скрывал своего презрения, подвергая насмешкам людей гораздо более знатных или </a:t>
            </a:r>
            <a:r>
              <a:rPr lang="ru-RU" dirty="0" err="1" smtClean="0"/>
              <a:t>способных.Противостояние</a:t>
            </a:r>
            <a:r>
              <a:rPr lang="ru-RU" dirty="0" smtClean="0"/>
              <a:t> свету знаменитого денди импонировало </a:t>
            </a:r>
            <a:r>
              <a:rPr lang="ru-RU" dirty="0" smtClean="0">
                <a:hlinkClick r:id="rId5" tooltip="Байрон, Джордж Гордон"/>
              </a:rPr>
              <a:t>Байрону</a:t>
            </a:r>
            <a:r>
              <a:rPr lang="ru-RU" dirty="0" smtClean="0"/>
              <a:t>, которому приписывают высказывание, что лучше быть </a:t>
            </a:r>
            <a:r>
              <a:rPr lang="ru-RU" dirty="0" err="1" smtClean="0"/>
              <a:t>Браммелом</a:t>
            </a:r>
            <a:r>
              <a:rPr lang="ru-RU" dirty="0" smtClean="0"/>
              <a:t>, чем </a:t>
            </a:r>
            <a:r>
              <a:rPr lang="ru-RU" dirty="0" smtClean="0">
                <a:hlinkClick r:id="rId6" tooltip="Наполеон I"/>
              </a:rPr>
              <a:t>Наполеоном</a:t>
            </a:r>
            <a:r>
              <a:rPr lang="ru-RU" baseline="30000" dirty="0" smtClean="0"/>
              <a:t>.</a:t>
            </a:r>
          </a:p>
          <a:p>
            <a:r>
              <a:rPr lang="ru-RU" dirty="0" smtClean="0"/>
              <a:t>Джордж  </a:t>
            </a:r>
            <a:r>
              <a:rPr lang="ru-RU" dirty="0" err="1" smtClean="0"/>
              <a:t>Браммел</a:t>
            </a:r>
            <a:r>
              <a:rPr lang="ru-RU" dirty="0" smtClean="0"/>
              <a:t> сформулировал свой собственный кодекс поведения, который в будущем трансформировался в моду </a:t>
            </a:r>
            <a:r>
              <a:rPr lang="ru-RU" dirty="0" err="1" smtClean="0"/>
              <a:t>дендистов</a:t>
            </a:r>
            <a:r>
              <a:rPr lang="ru-RU" dirty="0" smtClean="0"/>
              <a:t>. Три знаменитых правила:</a:t>
            </a:r>
          </a:p>
          <a:p>
            <a:r>
              <a:rPr lang="ru-RU" dirty="0" smtClean="0"/>
              <a:t>1) ничему не удивляться;</a:t>
            </a:r>
          </a:p>
          <a:p>
            <a:r>
              <a:rPr lang="ru-RU" dirty="0" smtClean="0"/>
              <a:t>2) сохраняя бесстрастие, поражать неожиданностью;</a:t>
            </a:r>
          </a:p>
          <a:p>
            <a:r>
              <a:rPr lang="ru-RU" dirty="0" smtClean="0"/>
              <a:t>3) удаляться, как только достигнуто впечатление.</a:t>
            </a:r>
          </a:p>
          <a:p>
            <a:endParaRPr lang="ru-RU" dirty="0"/>
          </a:p>
        </p:txBody>
      </p:sp>
      <p:pic>
        <p:nvPicPr>
          <p:cNvPr id="1026" name="Picture 2" descr="C:\Users\мадина\Documents\бра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132856"/>
            <a:ext cx="259228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412777"/>
            <a:ext cx="4488656" cy="54452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Как же должен был вести себя мужчина, чтобы прослыть законодателем мод? Одного следования новомодным тенденциям было явно недостаточно. Конечно, и новый фрак, и завитые волосы, и ухоженная внешность были просто необходимы, но образ денди требовал и многого другого, а именно — определенного поведения. Молодой человек мог называться денди, только если его образ был полон изящества, а разговор — ироничен, если в манере его поведения прослеживалось подлинное хладнокровие, а в позах и жестах — элегантность.</a:t>
            </a:r>
          </a:p>
          <a:p>
            <a:r>
              <a:rPr lang="ru-RU" dirty="0" smtClean="0"/>
              <a:t>Денди был светским человеком, королем модных салонов и придворных балов, покорителем женских сердец. Разумеется, образ денди выбирали в основном молодые люди, так называемая золотая молодежь рубежа XVIII—XIX вв., имевшая достаточно средств для поддержания холеного и модного облика.</a:t>
            </a:r>
          </a:p>
          <a:p>
            <a:r>
              <a:rPr lang="ru-RU" dirty="0" smtClean="0"/>
              <a:t>На формирование этого образа огромное влияние оказал галантный французский век, от которого английские модники унаследовали и любовь к дорогой одежде, и стремление ухаживать за своей внешностью, включая шлифовку ногтей, подводку бровей и наведение ровного тона лица. Но если для XVII в. были характерны пышность, обилие драгоценностей и роскошных кружев ручной работы, то в новом веке это сменилось элегантной простотой черного фрака, высоким черным цилиндром и дорогой изящной тростью.</a:t>
            </a:r>
          </a:p>
          <a:p>
            <a:endParaRPr lang="ru-RU" dirty="0"/>
          </a:p>
        </p:txBody>
      </p:sp>
      <p:pic>
        <p:nvPicPr>
          <p:cNvPr id="3076" name="Picture 4" descr="C:\Users\мадина\Documents\кеке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81642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 России в начале ХIX столетия сложился свой дендизм с национальными чертами. В отличии от Англии с ее надменными и колкими денди, или с  Францией, где представители этого движения были больше склоны к роскоши и гедонизму,  российские молодые повесы вдохновлялись героическими планами, а так же безрассудными дуэлями, кутежом, проигрывания в карты целых состояний. Но, безусловно, среди них были мыслители, писатели, поэты, склонные к романтизму. Некоторые из российских денди являлись истинными патриотами и хотели исправить ужасающую, по их мнению, ситуацию в России того времени. Они писали философские трактаты, создавали тайные общества, судьба многих из них была трагична. Правительство их преследовало, общество их, в конечном счете, отвергало.</a:t>
            </a:r>
          </a:p>
          <a:p>
            <a:r>
              <a:rPr lang="ru-RU" dirty="0" smtClean="0"/>
              <a:t>В этом контексте интересна судьба философа и публициста </a:t>
            </a:r>
            <a:r>
              <a:rPr lang="ru-RU" b="1" dirty="0" smtClean="0"/>
              <a:t>П. Чаадаева</a:t>
            </a:r>
            <a:r>
              <a:rPr lang="ru-RU" dirty="0" smtClean="0"/>
              <a:t>, который за свою критику правительства был признан сумасшедшим и труды его были запрещены в России. Многие считали его истинным денди.</a:t>
            </a:r>
          </a:p>
          <a:p>
            <a:endParaRPr lang="ru-RU" dirty="0"/>
          </a:p>
        </p:txBody>
      </p:sp>
      <p:pic>
        <p:nvPicPr>
          <p:cNvPr id="1026" name="Picture 2" descr="C:\Users\мадина\Documents\чад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4788023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484784"/>
            <a:ext cx="4488656" cy="53732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Настоящим денди считался не просто мужчина, умеющий модно одеваться </a:t>
            </a:r>
            <a:r>
              <a:rPr lang="ru-RU" dirty="0" smtClean="0"/>
              <a:t>, </a:t>
            </a:r>
            <a:r>
              <a:rPr lang="ru-RU" dirty="0" smtClean="0"/>
              <a:t>а тот, кто делал это так, будто у него получается это абсолютно спонтанно. Поэтому денди часто намеренно давали лакеям разнашивать свои костюмы, чтобы одежда имела слегка поношенный вид.</a:t>
            </a:r>
          </a:p>
          <a:p>
            <a:r>
              <a:rPr lang="ru-RU" dirty="0" smtClean="0"/>
              <a:t>Светский образ, утонченный и немного женственный, требовал в то же время изрядной доли мужественности, так как за светским львом бесконечной вереницей тянулся шлейф его побед над женскими сердцами, так и над соперниками на многочисленных дуэлях по любому поводу — достаточно вспомнить дуэль Ленского с Онегиным из-за пустяковой ссоры на балу.</a:t>
            </a:r>
          </a:p>
        </p:txBody>
      </p:sp>
      <p:pic>
        <p:nvPicPr>
          <p:cNvPr id="4098" name="Picture 2" descr="C:\Users\мадина\Documents\кок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76464" cy="56768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Были, конечно же, </a:t>
            </a:r>
            <a:r>
              <a:rPr lang="ru-RU" dirty="0" smtClean="0"/>
              <a:t>женщины </a:t>
            </a:r>
            <a:r>
              <a:rPr lang="ru-RU" dirty="0" smtClean="0"/>
              <a:t>-денди</a:t>
            </a:r>
            <a:r>
              <a:rPr lang="ru-RU" dirty="0" smtClean="0"/>
              <a:t>. Это были самые яркие представительницы своего времени — </a:t>
            </a:r>
            <a:r>
              <a:rPr lang="ru-RU" b="1" dirty="0" smtClean="0"/>
              <a:t>Жорж Санд</a:t>
            </a:r>
            <a:r>
              <a:rPr lang="en-US" b="1" dirty="0" smtClean="0"/>
              <a:t>, </a:t>
            </a:r>
            <a:r>
              <a:rPr lang="ru-RU" b="1" dirty="0" smtClean="0"/>
              <a:t>Коко </a:t>
            </a:r>
            <a:r>
              <a:rPr lang="ru-RU" b="1" dirty="0" err="1" smtClean="0"/>
              <a:t>Шанель</a:t>
            </a:r>
            <a:r>
              <a:rPr lang="en-US" b="1" dirty="0" smtClean="0"/>
              <a:t>, </a:t>
            </a:r>
            <a:r>
              <a:rPr lang="ru-RU" b="1" dirty="0" smtClean="0"/>
              <a:t>Марлен </a:t>
            </a:r>
            <a:r>
              <a:rPr lang="ru-RU" b="1" dirty="0" smtClean="0"/>
              <a:t>Дитрих, Зинаида </a:t>
            </a:r>
            <a:r>
              <a:rPr lang="ru-RU" b="1" dirty="0" smtClean="0"/>
              <a:t>Гиппиус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Шанель</a:t>
            </a:r>
            <a:r>
              <a:rPr lang="ru-RU" dirty="0" smtClean="0"/>
              <a:t> однажды призналась Сальвадору Дали, что она «всю свою жизнь занималась тем, что переделывала мужской костюм в женский: жакеты, прически, галстуки, манжеты».</a:t>
            </a:r>
          </a:p>
          <a:p>
            <a:r>
              <a:rPr lang="ru-RU" dirty="0" smtClean="0"/>
              <a:t>Стремление к </a:t>
            </a:r>
            <a:r>
              <a:rPr lang="ru-RU" dirty="0" err="1" smtClean="0"/>
              <a:t>дендистской</a:t>
            </a:r>
            <a:r>
              <a:rPr lang="ru-RU" dirty="0" smtClean="0"/>
              <a:t> непринужденности и сдержанности позволило </a:t>
            </a:r>
            <a:r>
              <a:rPr lang="ru-RU" dirty="0" err="1" smtClean="0"/>
              <a:t>Шанель</a:t>
            </a:r>
            <a:r>
              <a:rPr lang="ru-RU" dirty="0" smtClean="0"/>
              <a:t> революционным образом реформировать женский гардероб.</a:t>
            </a:r>
            <a:endParaRPr lang="ru-RU" dirty="0"/>
          </a:p>
        </p:txBody>
      </p:sp>
      <p:pic>
        <p:nvPicPr>
          <p:cNvPr id="2050" name="Picture 2" descr="C:\Users\мадина\Documents\к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857500" cy="61150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Денди современного времени.</a:t>
            </a:r>
            <a:endParaRPr lang="ru-RU" dirty="0"/>
          </a:p>
        </p:txBody>
      </p:sp>
      <p:pic>
        <p:nvPicPr>
          <p:cNvPr id="5123" name="Picture 3" descr="C:\Users\мадина\Documents\абду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824536" cy="4608512"/>
          </a:xfrm>
          <a:prstGeom prst="rect">
            <a:avLst/>
          </a:prstGeom>
          <a:noFill/>
        </p:spPr>
      </p:pic>
      <p:pic>
        <p:nvPicPr>
          <p:cNvPr id="5125" name="Picture 5" descr="C:\Users\мадина\Documents\овс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196752"/>
            <a:ext cx="360040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FFFFFF"/>
      </a:dk1>
      <a:lt1>
        <a:sysClr val="window" lastClr="000000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163</TotalTime>
  <Words>540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«Евгений ОНЕГИН» и история. Дендизм</vt:lpstr>
      <vt:lpstr>Слайд 2</vt:lpstr>
      <vt:lpstr>Слайд 3</vt:lpstr>
      <vt:lpstr>«Владей собой и ты будешь управлять миром», вот  истинное кредо дендизма.</vt:lpstr>
      <vt:lpstr>Слайд 5</vt:lpstr>
      <vt:lpstr>Слайд 6</vt:lpstr>
      <vt:lpstr>Слайд 7</vt:lpstr>
      <vt:lpstr>Слайд 8</vt:lpstr>
      <vt:lpstr>Денди современного времени.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мадина</dc:creator>
  <cp:lastModifiedBy>admin</cp:lastModifiedBy>
  <cp:revision>16</cp:revision>
  <dcterms:created xsi:type="dcterms:W3CDTF">2016-11-25T16:43:20Z</dcterms:created>
  <dcterms:modified xsi:type="dcterms:W3CDTF">2018-01-14T20:04:00Z</dcterms:modified>
</cp:coreProperties>
</file>